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1411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833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5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69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360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023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328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12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803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436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286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5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ACC94-0805-480A-BD40-B369662C7534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50390-9F92-4B67-8FF9-547077440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749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FF8FF5-14AC-461E-96FB-272D00E544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52A36B-B239-48CE-846E-62B9924B27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061" b="74586" l="7303" r="52697">
                        <a14:foregroundMark x1="34485" y1="10141" x2="34545" y2="10263"/>
                        <a14:foregroundMark x1="33485" y1="6141" x2="33273" y2="10586"/>
                        <a14:foregroundMark x1="11879" y1="66667" x2="9545" y2="71152"/>
                        <a14:foregroundMark x1="9545" y1="68283" x2="8650" y2="72936"/>
                        <a14:foregroundMark x1="9727" y1="66949" x2="8000" y2="72727"/>
                        <a14:foregroundMark x1="8515" y1="69455" x2="7303" y2="71434"/>
                        <a14:backgroundMark x1="4545" y1="76566" x2="10394" y2="73091"/>
                        <a14:backgroundMark x1="34061" y1="39273" x2="34727" y2="47111"/>
                        <a14:backgroundMark x1="33242" y1="39313" x2="34515" y2="48606"/>
                        <a14:backgroundMark x1="33697" y1="39394" x2="34515" y2="53293"/>
                        <a14:backgroundMark x1="34879" y1="49697" x2="44152" y2="46667"/>
                        <a14:backgroundMark x1="40455" y1="39758" x2="42459" y2="39204"/>
                        <a14:backgroundMark x1="47168" y1="38442" x2="50121" y2="38626"/>
                        <a14:backgroundMark x1="42576" y1="39677" x2="49455" y2="39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11" t="4371" r="42056" b="26889"/>
          <a:stretch/>
        </p:blipFill>
        <p:spPr>
          <a:xfrm>
            <a:off x="487685" y="290753"/>
            <a:ext cx="4785360" cy="4714240"/>
          </a:xfrm>
          <a:prstGeom prst="rect">
            <a:avLst/>
          </a:prstGeom>
          <a:effectLst>
            <a:glow rad="38100">
              <a:schemeClr val="bg1"/>
            </a:glo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75CE4B-2708-42DE-ADCE-5449D42E251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778" b="56485" l="33152" r="59606">
                        <a14:foregroundMark x1="34126" y1="40952" x2="33455" y2="47071"/>
                        <a14:foregroundMark x1="33997" y1="40963" x2="33667" y2="53616"/>
                        <a14:foregroundMark x1="34284" y1="43092" x2="36063" y2="40796"/>
                        <a14:foregroundMark x1="33455" y1="44162" x2="34062" y2="43378"/>
                        <a14:foregroundMark x1="34356" y1="40934" x2="33394" y2="43717"/>
                        <a14:foregroundMark x1="33727" y1="40727" x2="33485" y2="42667"/>
                        <a14:foregroundMark x1="33758" y1="40283" x2="34149" y2="40180"/>
                        <a14:foregroundMark x1="33758" y1="40364" x2="33472" y2="41261"/>
                        <a14:foregroundMark x1="56212" y1="38545" x2="59061" y2="38101"/>
                        <a14:foregroundMark x1="59364" y1="38020" x2="58576" y2="41980"/>
                        <a14:foregroundMark x1="34182" y1="52323" x2="38970" y2="55596"/>
                        <a14:foregroundMark x1="41260" y1="55248" x2="41785" y2="55168"/>
                        <a14:foregroundMark x1="38970" y1="55596" x2="37566" y2="55809"/>
                        <a14:foregroundMark x1="35121" y1="56404" x2="40424" y2="55192"/>
                        <a14:foregroundMark x1="40424" y1="55192" x2="45394" y2="55273"/>
                        <a14:foregroundMark x1="43394" y1="54828" x2="56909" y2="53212"/>
                        <a14:foregroundMark x1="47445" y1="55109" x2="57758" y2="53980"/>
                        <a14:foregroundMark x1="34515" y1="56525" x2="40997" y2="55815"/>
                        <a14:foregroundMark x1="41303" y1="55798" x2="46485" y2="54667"/>
                        <a14:foregroundMark x1="46485" y1="54667" x2="46485" y2="54667"/>
                        <a14:foregroundMark x1="41273" y1="55879" x2="48061" y2="54747"/>
                        <a14:foregroundMark x1="33364" y1="40000" x2="33333" y2="41333"/>
                        <a14:foregroundMark x1="33394" y1="40404" x2="55455" y2="38667"/>
                        <a14:foregroundMark x1="55455" y1="38667" x2="56273" y2="38788"/>
                        <a14:foregroundMark x1="45091" y1="54707" x2="48182" y2="54545"/>
                        <a14:foregroundMark x1="40606" y1="55596" x2="45758" y2="54505"/>
                        <a14:foregroundMark x1="45758" y1="54505" x2="45758" y2="54505"/>
                        <a14:foregroundMark x1="40970" y1="55677" x2="47788" y2="55192"/>
                        <a14:foregroundMark x1="47788" y1="55192" x2="48303" y2="55192"/>
                        <a14:foregroundMark x1="59606" y1="37859" x2="57485" y2="53414"/>
                        <a14:foregroundMark x1="59576" y1="38909" x2="57333" y2="52525"/>
                        <a14:foregroundMark x1="59152" y1="41131" x2="57394" y2="53495"/>
                        <a14:foregroundMark x1="59333" y1="41899" x2="57636" y2="53091"/>
                        <a14:foregroundMark x1="58273" y1="49495" x2="57667" y2="53455"/>
                        <a14:backgroundMark x1="47691" y1="56473" x2="48061" y2="56485"/>
                        <a14:backgroundMark x1="32865" y1="41857" x2="33030" y2="43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750" t="35445" r="39334" b="41167"/>
          <a:stretch/>
        </p:blipFill>
        <p:spPr>
          <a:xfrm>
            <a:off x="2894330" y="2430780"/>
            <a:ext cx="2644140" cy="1604010"/>
          </a:xfrm>
          <a:prstGeom prst="rect">
            <a:avLst/>
          </a:prstGeom>
          <a:effectLst>
            <a:glow rad="38100">
              <a:schemeClr val="bg1"/>
            </a:glo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E1E412-3021-4553-8856-E5FC7408512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475" b="80162" l="30879" r="64515">
                        <a14:foregroundMark x1="31515" y1="61899" x2="31697" y2="69374"/>
                        <a14:foregroundMark x1="31697" y1="69374" x2="33152" y2="74949"/>
                        <a14:foregroundMark x1="32242" y1="63071" x2="45182" y2="59758"/>
                        <a14:foregroundMark x1="45182" y1="59758" x2="45182" y2="59758"/>
                        <a14:foregroundMark x1="33182" y1="61091" x2="38606" y2="61374"/>
                        <a14:foregroundMark x1="38606" y1="61374" x2="52848" y2="58545"/>
                        <a14:foregroundMark x1="48242" y1="59030" x2="53545" y2="56970"/>
                        <a14:foregroundMark x1="53545" y1="56970" x2="59242" y2="57657"/>
                        <a14:foregroundMark x1="59242" y1="57657" x2="59879" y2="64889"/>
                        <a14:foregroundMark x1="59879" y1="64889" x2="49515" y2="68606"/>
                        <a14:foregroundMark x1="31364" y1="64323" x2="36394" y2="69657"/>
                        <a14:foregroundMark x1="36394" y1="69657" x2="45758" y2="68404"/>
                        <a14:foregroundMark x1="40667" y1="61576" x2="35848" y2="65091"/>
                        <a14:foregroundMark x1="35848" y1="65091" x2="33727" y2="70141"/>
                        <a14:foregroundMark x1="40394" y1="61697" x2="38576" y2="68566"/>
                        <a14:foregroundMark x1="38576" y1="68566" x2="38576" y2="68768"/>
                        <a14:foregroundMark x1="40848" y1="62747" x2="38061" y2="69980"/>
                        <a14:foregroundMark x1="33424" y1="70101" x2="39030" y2="76848"/>
                        <a14:foregroundMark x1="39030" y1="76848" x2="39030" y2="76848"/>
                        <a14:foregroundMark x1="34091" y1="77657" x2="45970" y2="69899"/>
                        <a14:foregroundMark x1="37091" y1="73616" x2="48848" y2="68646"/>
                        <a14:foregroundMark x1="50788" y1="71152" x2="58121" y2="69455"/>
                        <a14:foregroundMark x1="48030" y1="71758" x2="60182" y2="69010"/>
                        <a14:foregroundMark x1="60182" y1="69010" x2="60212" y2="69010"/>
                        <a14:foregroundMark x1="54061" y1="63960" x2="59606" y2="63111"/>
                        <a14:foregroundMark x1="59606" y1="63111" x2="59364" y2="70384"/>
                        <a14:foregroundMark x1="59364" y1="70384" x2="52000" y2="71960"/>
                        <a14:foregroundMark x1="50394" y1="72485" x2="60788" y2="70303"/>
                        <a14:foregroundMark x1="60788" y1="70303" x2="62697" y2="63596"/>
                        <a14:foregroundMark x1="62697" y1="63596" x2="58939" y2="57495"/>
                        <a14:foregroundMark x1="58939" y1="57495" x2="53030" y2="56929"/>
                        <a14:foregroundMark x1="53030" y1="56929" x2="49333" y2="57899"/>
                        <a14:foregroundMark x1="31273" y1="61212" x2="52970" y2="57131"/>
                        <a14:foregroundMark x1="52970" y1="57131" x2="57091" y2="57778"/>
                        <a14:foregroundMark x1="51152" y1="58101" x2="56424" y2="62343"/>
                        <a14:foregroundMark x1="56424" y1="62343" x2="56515" y2="62707"/>
                        <a14:foregroundMark x1="54121" y1="57455" x2="56909" y2="61778"/>
                        <a14:foregroundMark x1="62576" y1="65374" x2="62273" y2="59434"/>
                        <a14:foregroundMark x1="61818" y1="61455" x2="62273" y2="56889"/>
                        <a14:foregroundMark x1="31182" y1="61535" x2="31667" y2="65939"/>
                        <a14:foregroundMark x1="31030" y1="61697" x2="31727" y2="80162"/>
                        <a14:foregroundMark x1="32758" y1="80121" x2="52606" y2="73091"/>
                        <a14:foregroundMark x1="45848" y1="75394" x2="56606" y2="72687"/>
                        <a14:foregroundMark x1="56606" y1="72687" x2="63121" y2="72929"/>
                        <a14:foregroundMark x1="44788" y1="76040" x2="58758" y2="72929"/>
                        <a14:foregroundMark x1="30879" y1="63071" x2="31394" y2="68970"/>
                        <a14:foregroundMark x1="31424" y1="60929" x2="40697" y2="58545"/>
                        <a14:foregroundMark x1="38424" y1="60040" x2="45182" y2="57899"/>
                        <a14:foregroundMark x1="41515" y1="59071" x2="52515" y2="57091"/>
                        <a14:foregroundMark x1="52515" y1="57091" x2="54242" y2="57535"/>
                        <a14:foregroundMark x1="42970" y1="57414" x2="49061" y2="56525"/>
                        <a14:foregroundMark x1="49061" y1="56525" x2="55848" y2="57091"/>
                        <a14:foregroundMark x1="44848" y1="58424" x2="56182" y2="56566"/>
                        <a14:foregroundMark x1="56182" y1="56566" x2="61485" y2="56808"/>
                        <a14:foregroundMark x1="61485" y1="56808" x2="61606" y2="56768"/>
                        <a14:foregroundMark x1="51515" y1="56323" x2="61667" y2="57253"/>
                        <a14:foregroundMark x1="56485" y1="55515" x2="56455" y2="55677"/>
                        <a14:foregroundMark x1="55848" y1="56202" x2="61364" y2="55677"/>
                        <a14:foregroundMark x1="61364" y1="55677" x2="62394" y2="55677"/>
                        <a14:foregroundMark x1="62667" y1="56485" x2="63224" y2="56089"/>
                        <a14:foregroundMark x1="62485" y1="55758" x2="63333" y2="56242"/>
                        <a14:foregroundMark x1="62000" y1="55475" x2="63201" y2="55764"/>
                        <a14:foregroundMark x1="63589" y1="60772" x2="63727" y2="64165"/>
                        <a14:foregroundMark x1="34333" y1="60121" x2="37182" y2="59232"/>
                        <a14:foregroundMark x1="63455" y1="55475" x2="63847" y2="57475"/>
                        <a14:backgroundMark x1="64000" y1="64121" x2="64606" y2="70747"/>
                        <a14:backgroundMark x1="64394" y1="54343" x2="64667" y2="58182"/>
                        <a14:backgroundMark x1="65424" y1="58465" x2="65061" y2="60646"/>
                        <a14:backgroundMark x1="64394" y1="57333" x2="65152" y2="62465"/>
                        <a14:backgroundMark x1="64394" y1="57414" x2="64394" y2="57333"/>
                        <a14:backgroundMark x1="43121" y1="56162" x2="48515" y2="54990"/>
                        <a14:backgroundMark x1="48515" y1="54990" x2="48636" y2="55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03" t="54183" r="34951" b="18824"/>
          <a:stretch/>
        </p:blipFill>
        <p:spPr>
          <a:xfrm>
            <a:off x="2720797" y="3729323"/>
            <a:ext cx="3222813" cy="1851211"/>
          </a:xfrm>
          <a:prstGeom prst="rect">
            <a:avLst/>
          </a:prstGeom>
          <a:effectLst>
            <a:glow rad="38100">
              <a:schemeClr val="bg1"/>
            </a:glo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C3E340-CDC2-46D7-A39D-46209D7AE9D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010" b="79394" l="77182" r="97485">
                        <a14:foregroundMark x1="83758" y1="52646" x2="87212" y2="53414"/>
                        <a14:foregroundMark x1="81424" y1="50343" x2="92212" y2="53657"/>
                        <a14:foregroundMark x1="92212" y1="53657" x2="94606" y2="61616"/>
                        <a14:foregroundMark x1="94606" y1="61616" x2="94606" y2="68848"/>
                        <a14:foregroundMark x1="97152" y1="56364" x2="95848" y2="71798"/>
                        <a14:foregroundMark x1="78000" y1="51556" x2="78242" y2="67717"/>
                        <a14:foregroundMark x1="78515" y1="51475" x2="77394" y2="63071"/>
                        <a14:foregroundMark x1="77758" y1="52323" x2="77606" y2="67273"/>
                        <a14:foregroundMark x1="77606" y1="67273" x2="80545" y2="73414"/>
                        <a14:foregroundMark x1="80545" y1="73414" x2="87424" y2="74061"/>
                        <a14:foregroundMark x1="82697" y1="72566" x2="88303" y2="73737"/>
                        <a14:foregroundMark x1="88303" y1="73737" x2="93606" y2="70869"/>
                        <a14:foregroundMark x1="93606" y1="70869" x2="94061" y2="69939"/>
                        <a14:foregroundMark x1="79000" y1="52364" x2="84091" y2="49818"/>
                        <a14:foregroundMark x1="84091" y1="49818" x2="97394" y2="54990"/>
                        <a14:foregroundMark x1="97394" y1="54990" x2="97091" y2="60081"/>
                        <a14:foregroundMark x1="83030" y1="50101" x2="95939" y2="52687"/>
                        <a14:foregroundMark x1="82364" y1="50343" x2="88091" y2="51919"/>
                        <a14:foregroundMark x1="81788" y1="49293" x2="93364" y2="52525"/>
                        <a14:foregroundMark x1="93364" y1="52525" x2="94515" y2="53212"/>
                        <a14:foregroundMark x1="96667" y1="64727" x2="96000" y2="71798"/>
                        <a14:foregroundMark x1="96000" y1="71798" x2="92394" y2="77091"/>
                        <a14:foregroundMark x1="92394" y1="77091" x2="84182" y2="77051"/>
                        <a14:foregroundMark x1="85303" y1="75636" x2="90879" y2="77737"/>
                        <a14:foregroundMark x1="90879" y1="77737" x2="95879" y2="74747"/>
                        <a14:foregroundMark x1="95879" y1="74747" x2="97152" y2="66101"/>
                        <a14:foregroundMark x1="97424" y1="57657" x2="97030" y2="72081"/>
                        <a14:foregroundMark x1="97030" y1="72081" x2="94818" y2="78707"/>
                        <a14:foregroundMark x1="94818" y1="78707" x2="89212" y2="79394"/>
                        <a14:foregroundMark x1="77182" y1="53495" x2="77182" y2="66384"/>
                        <a14:foregroundMark x1="77455" y1="61818" x2="77242" y2="68929"/>
                        <a14:foregroundMark x1="77242" y1="68929" x2="79848" y2="73778"/>
                        <a14:foregroundMark x1="84909" y1="49576" x2="89061" y2="52323"/>
                        <a14:foregroundMark x1="85697" y1="49010" x2="90515" y2="509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147" t="46051" r="-101" b="17478"/>
          <a:stretch/>
        </p:blipFill>
        <p:spPr>
          <a:xfrm>
            <a:off x="6911467" y="3158793"/>
            <a:ext cx="2281839" cy="2501153"/>
          </a:xfrm>
          <a:prstGeom prst="rect">
            <a:avLst/>
          </a:prstGeom>
          <a:effectLst>
            <a:glow rad="38100">
              <a:schemeClr val="bg1"/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030D08-4E2B-482A-9A56-60803C727E4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393" b="94904" l="39633" r="65144">
                        <a14:foregroundMark x1="44606" y1="88323" x2="42152" y2="88727"/>
                        <a14:foregroundMark x1="42364" y1="87798" x2="46061" y2="93172"/>
                        <a14:foregroundMark x1="46061" y1="93172" x2="62394" y2="87636"/>
                        <a14:foregroundMark x1="60879" y1="84283" x2="58970" y2="90909"/>
                        <a14:foregroundMark x1="58970" y1="90909" x2="43061" y2="92566"/>
                        <a14:foregroundMark x1="43061" y1="92566" x2="43091" y2="89455"/>
                        <a14:foregroundMark x1="42758" y1="91596" x2="47758" y2="94101"/>
                        <a14:foregroundMark x1="47758" y1="94101" x2="58545" y2="91232"/>
                        <a14:foregroundMark x1="58545" y1="91232" x2="61848" y2="86667"/>
                        <a14:foregroundMark x1="61879" y1="86788" x2="58091" y2="90667"/>
                        <a14:foregroundMark x1="42364" y1="89859" x2="47121" y2="92848"/>
                        <a14:foregroundMark x1="47121" y1="92848" x2="62545" y2="89212"/>
                        <a14:foregroundMark x1="62818" y1="89293" x2="47242" y2="93010"/>
                        <a14:foregroundMark x1="47242" y1="93010" x2="42091" y2="91354"/>
                        <a14:foregroundMark x1="42091" y1="91354" x2="45926" y2="86852"/>
                        <a14:foregroundMark x1="52875" y1="85071" x2="60000" y2="83717"/>
                        <a14:foregroundMark x1="55152" y1="91960" x2="60303" y2="90626"/>
                        <a14:foregroundMark x1="60303" y1="90626" x2="62788" y2="87636"/>
                        <a14:foregroundMark x1="42303" y1="88162" x2="42606" y2="93131"/>
                        <a14:backgroundMark x1="42576" y1="86182" x2="46291" y2="85454"/>
                        <a14:backgroundMark x1="45455" y1="85616" x2="53424" y2="837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444" t="79704" r="31667" b="3407"/>
          <a:stretch/>
        </p:blipFill>
        <p:spPr>
          <a:xfrm>
            <a:off x="3333628" y="5447976"/>
            <a:ext cx="2915920" cy="1158240"/>
          </a:xfrm>
          <a:prstGeom prst="rect">
            <a:avLst/>
          </a:prstGeom>
          <a:effectLst>
            <a:glow rad="38100">
              <a:schemeClr val="bg1"/>
            </a:glo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F9D76C-081E-4D2F-92CF-B55B18ECCAD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897" b="89013" l="63050" r="67450">
                        <a14:foregroundMark x1="66394" y1="84202" x2="67394" y2="86505"/>
                        <a14:foregroundMark x1="65879" y1="83636" x2="65182" y2="83434"/>
                        <a14:foregroundMark x1="66182" y1="84283" x2="66182" y2="84202"/>
                        <a14:foregroundMark x1="66697" y1="85859" x2="65727" y2="83556"/>
                        <a14:foregroundMark x1="66273" y1="84525" x2="66242" y2="84525"/>
                        <a14:foregroundMark x1="65515" y1="83717" x2="65092" y2="84070"/>
                        <a14:foregroundMark x1="64455" y1="84566" x2="64242" y2="84525"/>
                        <a14:foregroundMark x1="64788" y1="85010" x2="64424" y2="84242"/>
                        <a14:foregroundMark x1="65545" y1="85010" x2="64394" y2="84000"/>
                        <a14:foregroundMark x1="64788" y1="85091" x2="63758" y2="84404"/>
                        <a14:foregroundMark x1="64424" y1="84848" x2="63970" y2="83879"/>
                        <a14:foregroundMark x1="64273" y1="84848" x2="64242" y2="84768"/>
                        <a14:backgroundMark x1="63809" y1="82728" x2="63303" y2="87030"/>
                        <a14:backgroundMark x1="63816" y1="82751" x2="63182" y2="842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500" t="82133" r="32000" b="10223"/>
          <a:stretch/>
        </p:blipFill>
        <p:spPr>
          <a:xfrm>
            <a:off x="5704522" y="5623180"/>
            <a:ext cx="502920" cy="524256"/>
          </a:xfrm>
          <a:prstGeom prst="rect">
            <a:avLst/>
          </a:prstGeom>
          <a:effectLst>
            <a:glow rad="381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912598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</TotalTime>
  <Words>0</Words>
  <Application>Microsoft Office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Luiz Felipe Fronchetti Dias</dc:creator>
  <cp:lastModifiedBy>Luiz Felipe Fronchetti Dias</cp:lastModifiedBy>
  <cp:revision>7</cp:revision>
  <dcterms:created xsi:type="dcterms:W3CDTF">2020-12-18T02:27:39Z</dcterms:created>
  <dcterms:modified xsi:type="dcterms:W3CDTF">2020-12-18T04:30:43Z</dcterms:modified>
</cp:coreProperties>
</file>

<file path=docProps/thumbnail.jpeg>
</file>